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8598" autoAdjust="0"/>
  </p:normalViewPr>
  <p:slideViewPr>
    <p:cSldViewPr>
      <p:cViewPr>
        <p:scale>
          <a:sx n="72" d="100"/>
          <a:sy n="72" d="100"/>
        </p:scale>
        <p:origin x="-1230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90096-60F5-4FC9-AC33-BA4ACB2262D9}" type="datetimeFigureOut">
              <a:rPr lang="en-US" smtClean="0"/>
              <a:t>11/21/2011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6CCE7-21AC-4C0D-AC5B-60BFDD829530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16CCE7-21AC-4C0D-AC5B-60BFDD829530}" type="slidenum">
              <a:rPr lang="en-US" smtClean="0"/>
              <a:t>10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74E30-88AA-4BFC-A6DC-254BD24053F4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2FCEE-B3C1-4231-A91F-A031AA217E6C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46832-447B-4BDA-B6E5-FB8C148169AA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DF65F-5FF0-428D-BC25-2D2833C29DBC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29BF7-2A7E-46CA-BA75-C894789C6C4B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F830-270D-46FD-B4F3-25658ED8B5E7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099F-63BF-4ABB-B468-39BF6975F0EC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CFA1-C7B8-41A9-8ED1-3EA178D44E77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BD169-E84F-4F27-9B95-2A6673F94654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65E36-385C-4B15-BED5-C79DF7F5C3CF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3E1E0-06C4-4689-9C5A-40417800D9D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Personal Communication as Assessment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8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508DE-C4BB-4510-BF8E-2DFC9405E49F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Count (</a:t>
            </a:r>
            <a:r>
              <a:rPr lang="en-US" dirty="0" smtClean="0"/>
              <a:t>mr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many times a student speaks.</a:t>
            </a:r>
          </a:p>
          <a:p>
            <a:r>
              <a:rPr lang="en-US" dirty="0" smtClean="0"/>
              <a:t>What types of response he gives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24000" y="3200400"/>
          <a:ext cx="6096000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1219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Literal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Inferential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notes</a:t>
                      </a:r>
                      <a:endParaRPr lang="en-US" dirty="0"/>
                    </a:p>
                  </a:txBody>
                  <a:tcPr/>
                </a:tc>
              </a:tr>
              <a:tr h="1219200">
                <a:tc>
                  <a:txBody>
                    <a:bodyPr/>
                    <a:lstStyle/>
                    <a:p>
                      <a:r>
                        <a:rPr lang="en-US" dirty="0" smtClean="0"/>
                        <a:t>mike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</a:t>
                      </a:r>
                      <a:r>
                        <a:rPr lang="en-US" smtClean="0"/>
                        <a:t>ll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Spelled dog dawg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Oral Exams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Ask questions/exercises that show the targets you want</a:t>
            </a:r>
          </a:p>
          <a:p>
            <a:r>
              <a:rPr lang="en-US" dirty="0" smtClean="0"/>
              <a:t>2. Have scoring ready before you begin</a:t>
            </a:r>
          </a:p>
          <a:p>
            <a:r>
              <a:rPr lang="en-US" dirty="0" smtClean="0"/>
              <a:t>3. Have a checklist</a:t>
            </a:r>
          </a:p>
          <a:p>
            <a:r>
              <a:rPr lang="en-US" dirty="0" smtClean="0"/>
              <a:t>4. Accommodate needs (hearing, speech, language)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Response journals</a:t>
            </a:r>
          </a:p>
          <a:p>
            <a:pPr lvl="1"/>
            <a:r>
              <a:rPr lang="en-US" dirty="0" smtClean="0"/>
              <a:t>Reflections in our class</a:t>
            </a:r>
          </a:p>
          <a:p>
            <a:r>
              <a:rPr lang="en-US" dirty="0" smtClean="0"/>
              <a:t>2. Dialogues</a:t>
            </a:r>
          </a:p>
          <a:p>
            <a:r>
              <a:rPr lang="en-US" dirty="0" smtClean="0"/>
              <a:t>3. Personal writing</a:t>
            </a:r>
          </a:p>
          <a:p>
            <a:r>
              <a:rPr lang="en-US" dirty="0" smtClean="0"/>
              <a:t>4. Learning logs</a:t>
            </a:r>
          </a:p>
          <a:p>
            <a:r>
              <a:rPr lang="en-US" dirty="0" smtClean="0"/>
              <a:t>5. Diaries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Journals/Logs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Least structured</a:t>
            </a:r>
          </a:p>
          <a:p>
            <a:pPr lvl="1"/>
            <a:r>
              <a:rPr lang="en-US" dirty="0" smtClean="0"/>
              <a:t>Allows you to see what they are thinking</a:t>
            </a:r>
          </a:p>
          <a:p>
            <a:pPr lvl="1"/>
            <a:r>
              <a:rPr lang="en-US" dirty="0" smtClean="0"/>
              <a:t>Lets them ask questions</a:t>
            </a:r>
          </a:p>
          <a:p>
            <a:pPr lvl="1"/>
            <a:r>
              <a:rPr lang="en-US" dirty="0" smtClean="0"/>
              <a:t>Lets them keep track of progress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Know the kids’ language.</a:t>
            </a:r>
          </a:p>
          <a:p>
            <a:pPr lvl="1"/>
            <a:r>
              <a:rPr lang="en-US" dirty="0" smtClean="0"/>
              <a:t>Urban</a:t>
            </a:r>
          </a:p>
          <a:p>
            <a:pPr lvl="1"/>
            <a:r>
              <a:rPr lang="en-US" dirty="0" smtClean="0"/>
              <a:t>R</a:t>
            </a:r>
            <a:r>
              <a:rPr lang="en-US" dirty="0" smtClean="0"/>
              <a:t>ural</a:t>
            </a:r>
          </a:p>
          <a:p>
            <a:r>
              <a:rPr lang="en-US" dirty="0" smtClean="0"/>
              <a:t>2. Teach the kids your language.</a:t>
            </a:r>
          </a:p>
          <a:p>
            <a:pPr lvl="1"/>
            <a:r>
              <a:rPr lang="en-US" dirty="0" smtClean="0"/>
              <a:t>Pro language</a:t>
            </a:r>
          </a:p>
          <a:p>
            <a:pPr lvl="1"/>
            <a:r>
              <a:rPr lang="en-US" dirty="0" smtClean="0"/>
              <a:t>College language</a:t>
            </a:r>
          </a:p>
          <a:p>
            <a:pPr lvl="1"/>
            <a:r>
              <a:rPr lang="en-US" dirty="0" smtClean="0"/>
              <a:t>Etymology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3. Know the kids’ </a:t>
            </a:r>
            <a:r>
              <a:rPr lang="en-US" dirty="0" smtClean="0"/>
              <a:t>culture</a:t>
            </a:r>
          </a:p>
          <a:p>
            <a:pPr lvl="1"/>
            <a:r>
              <a:rPr lang="en-US" dirty="0" smtClean="0"/>
              <a:t>Street</a:t>
            </a:r>
          </a:p>
          <a:p>
            <a:pPr lvl="1"/>
            <a:r>
              <a:rPr lang="en-US" dirty="0" smtClean="0"/>
              <a:t>Suburban</a:t>
            </a:r>
            <a:endParaRPr lang="en-US" dirty="0" smtClean="0"/>
          </a:p>
          <a:p>
            <a:r>
              <a:rPr lang="en-US" dirty="0" smtClean="0"/>
              <a:t>4. Teach them how to navigate different </a:t>
            </a:r>
            <a:r>
              <a:rPr lang="en-US" dirty="0" smtClean="0"/>
              <a:t>cultures</a:t>
            </a:r>
          </a:p>
          <a:p>
            <a:pPr lvl="1"/>
            <a:r>
              <a:rPr lang="en-US" dirty="0" smtClean="0"/>
              <a:t>Corporate</a:t>
            </a:r>
          </a:p>
          <a:p>
            <a:pPr lvl="1"/>
            <a:r>
              <a:rPr lang="en-US" dirty="0" smtClean="0"/>
              <a:t>School game</a:t>
            </a:r>
          </a:p>
          <a:p>
            <a:pPr lvl="1"/>
            <a:r>
              <a:rPr lang="en-US" dirty="0" smtClean="0"/>
              <a:t>Street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 their needs</a:t>
            </a:r>
          </a:p>
          <a:p>
            <a:r>
              <a:rPr lang="en-US" dirty="0" smtClean="0"/>
              <a:t>Know your needs</a:t>
            </a:r>
          </a:p>
          <a:p>
            <a:r>
              <a:rPr lang="en-US" dirty="0" smtClean="0"/>
              <a:t>Know personalities</a:t>
            </a:r>
          </a:p>
          <a:p>
            <a:pPr lvl="1"/>
            <a:r>
              <a:rPr lang="en-US" dirty="0" smtClean="0"/>
              <a:t>Do they like to talk?</a:t>
            </a:r>
          </a:p>
          <a:p>
            <a:pPr lvl="1"/>
            <a:r>
              <a:rPr lang="en-US" dirty="0" smtClean="0"/>
              <a:t>Do you?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Safety</a:t>
            </a:r>
          </a:p>
          <a:p>
            <a:pPr lvl="1"/>
            <a:r>
              <a:rPr lang="en-US" dirty="0" smtClean="0"/>
              <a:t>Will they feel brave enough to share?</a:t>
            </a:r>
          </a:p>
          <a:p>
            <a:pPr lvl="1"/>
            <a:r>
              <a:rPr lang="en-US" dirty="0" smtClean="0"/>
              <a:t>Will they be valued?</a:t>
            </a:r>
          </a:p>
          <a:p>
            <a:pPr lvl="1"/>
            <a:r>
              <a:rPr lang="en-US" dirty="0" smtClean="0"/>
              <a:t>Will they be put down?</a:t>
            </a:r>
          </a:p>
          <a:p>
            <a:pPr lvl="1"/>
            <a:r>
              <a:rPr lang="en-US" dirty="0" smtClean="0"/>
              <a:t>What is their history 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Accurate records</a:t>
            </a:r>
          </a:p>
          <a:p>
            <a:pPr lvl="1"/>
            <a:r>
              <a:rPr lang="en-US" dirty="0" smtClean="0"/>
              <a:t>Record results as they occur</a:t>
            </a:r>
          </a:p>
          <a:p>
            <a:pPr lvl="1"/>
            <a:r>
              <a:rPr lang="en-US" dirty="0" smtClean="0"/>
              <a:t>Scripting</a:t>
            </a:r>
          </a:p>
          <a:p>
            <a:r>
              <a:rPr lang="en-US" dirty="0" smtClean="0"/>
              <a:t>This is subjective</a:t>
            </a:r>
          </a:p>
          <a:p>
            <a:pPr lvl="1"/>
            <a:r>
              <a:rPr lang="en-US" dirty="0" smtClean="0"/>
              <a:t>Know your achievement targets</a:t>
            </a:r>
          </a:p>
          <a:p>
            <a:r>
              <a:rPr lang="en-US" dirty="0" smtClean="0"/>
              <a:t>Sampling</a:t>
            </a:r>
          </a:p>
          <a:p>
            <a:pPr lvl="1"/>
            <a:r>
              <a:rPr lang="en-US" dirty="0" smtClean="0"/>
              <a:t>Not enough info</a:t>
            </a:r>
          </a:p>
          <a:p>
            <a:pPr lvl="1"/>
            <a:r>
              <a:rPr lang="en-US" dirty="0" smtClean="0"/>
              <a:t>Too much info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to ask yourself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Do my questions hit the achievement target?</a:t>
            </a:r>
          </a:p>
          <a:p>
            <a:r>
              <a:rPr lang="en-US" dirty="0" smtClean="0"/>
              <a:t>2. Why am I using this?</a:t>
            </a:r>
          </a:p>
          <a:p>
            <a:r>
              <a:rPr lang="en-US" dirty="0" smtClean="0"/>
              <a:t>3. Can I get the info I need to see if he knows?</a:t>
            </a:r>
          </a:p>
          <a:p>
            <a:r>
              <a:rPr lang="en-US" dirty="0" smtClean="0"/>
              <a:t>4. Evidence?</a:t>
            </a:r>
          </a:p>
          <a:p>
            <a:r>
              <a:rPr lang="en-US" dirty="0" smtClean="0"/>
              <a:t>5. Do I know the bias?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Forms of Personal Communication</a:t>
            </a:r>
            <a:br>
              <a:rPr lang="en-US" dirty="0" smtClean="0"/>
            </a:br>
            <a:r>
              <a:rPr lang="en-US" dirty="0" smtClean="0"/>
              <a:t>for Assessment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Conferences</a:t>
            </a:r>
          </a:p>
          <a:p>
            <a:pPr lvl="1"/>
            <a:r>
              <a:rPr lang="en-US" dirty="0" smtClean="0"/>
              <a:t>Plan your questions</a:t>
            </a:r>
          </a:p>
          <a:p>
            <a:pPr lvl="1"/>
            <a:r>
              <a:rPr lang="en-US" dirty="0" smtClean="0"/>
              <a:t>Know your standards</a:t>
            </a:r>
          </a:p>
          <a:p>
            <a:pPr lvl="1"/>
            <a:r>
              <a:rPr lang="en-US" dirty="0" smtClean="0"/>
              <a:t>Know what you are looking for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**Four people in the room reading with kids</a:t>
            </a:r>
          </a:p>
          <a:p>
            <a:pPr lvl="2"/>
            <a:r>
              <a:rPr lang="en-US" dirty="0" smtClean="0"/>
              <a:t>Literal</a:t>
            </a:r>
          </a:p>
          <a:p>
            <a:pPr lvl="2"/>
            <a:r>
              <a:rPr lang="en-US" dirty="0" smtClean="0"/>
              <a:t>Inferential</a:t>
            </a:r>
          </a:p>
          <a:p>
            <a:pPr lvl="2"/>
            <a:r>
              <a:rPr lang="en-US" dirty="0" smtClean="0"/>
              <a:t>Fluency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Prepare questions ahead</a:t>
            </a:r>
          </a:p>
          <a:p>
            <a:r>
              <a:rPr lang="en-US" dirty="0" smtClean="0"/>
              <a:t>2. kids should know that you are expecting participation</a:t>
            </a:r>
          </a:p>
          <a:p>
            <a:pPr lvl="1"/>
            <a:r>
              <a:rPr lang="en-US" dirty="0" smtClean="0"/>
              <a:t>invite students</a:t>
            </a:r>
          </a:p>
          <a:p>
            <a:r>
              <a:rPr lang="en-US" dirty="0" smtClean="0"/>
              <a:t>Record with a frequency count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4272-BD3F-457A-B997-5E9A7C34C12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personal communication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413</Words>
  <Application>Microsoft Office PowerPoint</Application>
  <PresentationFormat>On-screen Show (4:3)</PresentationFormat>
  <Paragraphs>127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Personal Communication as Assessment</vt:lpstr>
      <vt:lpstr>Keys</vt:lpstr>
      <vt:lpstr>Keys</vt:lpstr>
      <vt:lpstr>Keys</vt:lpstr>
      <vt:lpstr>Keys</vt:lpstr>
      <vt:lpstr>Issues</vt:lpstr>
      <vt:lpstr>Questions to ask yourself</vt:lpstr>
      <vt:lpstr>Forms of Personal Communication for Assessment </vt:lpstr>
      <vt:lpstr>Class discussions</vt:lpstr>
      <vt:lpstr>Frequency Count (mr)</vt:lpstr>
      <vt:lpstr>Oral Exams</vt:lpstr>
      <vt:lpstr>Journals</vt:lpstr>
      <vt:lpstr>Writing Journals/Logs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 Communication as Assessment</dc:title>
  <dc:creator>Owner</dc:creator>
  <cp:lastModifiedBy>michael rospenda</cp:lastModifiedBy>
  <cp:revision>4</cp:revision>
  <dcterms:created xsi:type="dcterms:W3CDTF">2006-08-16T00:00:00Z</dcterms:created>
  <dcterms:modified xsi:type="dcterms:W3CDTF">2011-11-21T16:25:12Z</dcterms:modified>
</cp:coreProperties>
</file>